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29"/>
  </p:notesMasterIdLst>
  <p:sldIdLst>
    <p:sldId id="256" r:id="rId3"/>
    <p:sldId id="259" r:id="rId4"/>
    <p:sldId id="323" r:id="rId5"/>
    <p:sldId id="327" r:id="rId6"/>
    <p:sldId id="334" r:id="rId7"/>
    <p:sldId id="359" r:id="rId8"/>
    <p:sldId id="376" r:id="rId9"/>
    <p:sldId id="378" r:id="rId10"/>
    <p:sldId id="377" r:id="rId11"/>
    <p:sldId id="382" r:id="rId12"/>
    <p:sldId id="393" r:id="rId13"/>
    <p:sldId id="349" r:id="rId14"/>
    <p:sldId id="406" r:id="rId15"/>
    <p:sldId id="407" r:id="rId16"/>
    <p:sldId id="408" r:id="rId17"/>
    <p:sldId id="409" r:id="rId18"/>
    <p:sldId id="428" r:id="rId19"/>
    <p:sldId id="429" r:id="rId20"/>
    <p:sldId id="421" r:id="rId21"/>
    <p:sldId id="422" r:id="rId22"/>
    <p:sldId id="427" r:id="rId23"/>
    <p:sldId id="423" r:id="rId24"/>
    <p:sldId id="424" r:id="rId25"/>
    <p:sldId id="403" r:id="rId26"/>
    <p:sldId id="388" r:id="rId27"/>
    <p:sldId id="298" r:id="rId28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tamaran Thin" panose="020B0604020202020204" charset="0"/>
      <p:regular r:id="rId40"/>
      <p:bold r:id="rId41"/>
    </p:embeddedFont>
    <p:embeddedFont>
      <p:font typeface="Livvic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109" d="100"/>
          <a:sy n="109" d="100"/>
        </p:scale>
        <p:origin x="59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Dos </a:t>
            </a:r>
            <a:r>
              <a:rPr lang="es-CR" sz="21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Ríos 2020-2023.  </a:t>
            </a:r>
            <a:endParaRPr lang="es-CR" sz="21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Asfaltado Dos Ríos.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57175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Ȼ154.004.500,69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5" y="379226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" y="1279652"/>
            <a:ext cx="3428994" cy="15606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" y="3109592"/>
            <a:ext cx="3428996" cy="15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5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955" y="112855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 </a:t>
            </a:r>
            <a:r>
              <a:rPr lang="es-MX" dirty="0">
                <a:latin typeface="+mn-lt"/>
              </a:rPr>
              <a:t>Concreto en los caminos C2-13-151.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22349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Ȼ19.159.856,00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21816" y="30458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DOS RÍOS.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2" name="AutoShape 2" descr="blob:https://web.whatsapp.com/844a18fa-4a48-473a-816b-216855deaa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15" name="Imagen 14" descr="Una calle de tierra&#10;&#10;Descripción generada automáticamente con confianza media">
            <a:extLst>
              <a:ext uri="{FF2B5EF4-FFF2-40B4-BE49-F238E27FC236}">
                <a16:creationId xmlns:a16="http://schemas.microsoft.com/office/drawing/2014/main" id="{70E7A2CB-84BE-F0E6-719B-68C4D3D9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39" y="1188371"/>
            <a:ext cx="3470495" cy="1730674"/>
          </a:xfrm>
          <a:prstGeom prst="rect">
            <a:avLst/>
          </a:prstGeom>
        </p:spPr>
      </p:pic>
      <p:pic>
        <p:nvPicPr>
          <p:cNvPr id="17" name="Imagen 16" descr="Un grupo de personas caminando en la tierra&#10;&#10;Descripción generada automáticamente">
            <a:extLst>
              <a:ext uri="{FF2B5EF4-FFF2-40B4-BE49-F238E27FC236}">
                <a16:creationId xmlns:a16="http://schemas.microsoft.com/office/drawing/2014/main" id="{0CA563E5-845D-5255-4498-CB1E3A8C8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9" y="3213993"/>
            <a:ext cx="3470495" cy="18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Pluviales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392160" cy="2441176"/>
          </a:xfrm>
        </p:spPr>
        <p:txBody>
          <a:bodyPr/>
          <a:lstStyle/>
          <a:p>
            <a:pPr algn="l"/>
            <a:r>
              <a:rPr lang="es-ES" sz="1400" dirty="0">
                <a:latin typeface="+mn-lt"/>
              </a:rPr>
              <a:t>Nombre del proyecto:</a:t>
            </a:r>
          </a:p>
          <a:p>
            <a:pPr algn="l"/>
            <a:r>
              <a:rPr lang="es-ES" sz="1400" dirty="0">
                <a:latin typeface="+mn-lt"/>
              </a:rPr>
              <a:t>Trabajos con maquinas del MOPT;</a:t>
            </a:r>
          </a:p>
          <a:p>
            <a:pPr algn="l"/>
            <a:endParaRPr lang="es-ES" sz="1400" dirty="0">
              <a:latin typeface="+mn-lt"/>
            </a:endParaRPr>
          </a:p>
          <a:p>
            <a:pPr algn="l"/>
            <a:r>
              <a:rPr lang="es-ES" sz="1400" dirty="0">
                <a:latin typeface="+mn-lt"/>
              </a:rPr>
              <a:t>250 horas en ejecución en el Rio Blanco Dos Ríos.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Monto del presupuesto: Ȼ10.000.000,00</a:t>
            </a:r>
            <a:endParaRPr lang="es-CR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1026" name="Picture 2" descr="JAPAMI, empieza con la limpieza de cauces en ríos y canales. - Cultura  Irapu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" y="1731523"/>
            <a:ext cx="38716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0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2023LD-000015-0021500001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C2-13-090 y C2-13-141,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Ȼ44.692.114,11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D4381C-BB62-6278-B7C7-F919AAA1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26" y="1191078"/>
            <a:ext cx="4004074" cy="19200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30EA24-6313-551F-B4DE-0FB5F5E4B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6" y="3111151"/>
            <a:ext cx="4004074" cy="18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2023LD-000066-0021500001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Birmania, Manzanares y Miguelito. C2-13-316, C2-13-429 y C2-13-204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Ȼ47.520.000,00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C594924-6C39-1B6F-CB20-EFA0529C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88" y="1505806"/>
            <a:ext cx="3519268" cy="26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4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2022LA-000034-0021500001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       Nombre del proyecto: Contratación de persona física o jurídica para suministro, instalación y demarcación de la señalización vertical y horizontal de 5 caminos, dentro de la red vial cantonal, cantón de Upala.</a:t>
            </a:r>
            <a:r>
              <a:rPr lang="es-MX" sz="1800" b="1" i="0" u="none" strike="noStrike" baseline="0" dirty="0">
                <a:solidFill>
                  <a:srgbClr val="000095"/>
                </a:solidFill>
                <a:latin typeface="Bookman Old Style" panose="02050604050505020204" pitchFamily="18" charset="0"/>
              </a:rPr>
              <a:t> </a:t>
            </a:r>
            <a:endParaRPr lang="es-ES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Ȼ4.944.557,00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757997-D1C8-C703-0332-D646B499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95" y="1560633"/>
            <a:ext cx="3632982" cy="27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2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256822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realizados con maquinaria municipal 2023</a:t>
            </a:r>
          </a:p>
        </p:txBody>
      </p:sp>
    </p:spTree>
    <p:extLst>
      <p:ext uri="{BB962C8B-B14F-4D97-AF65-F5344CB8AC3E}">
        <p14:creationId xmlns:p14="http://schemas.microsoft.com/office/powerpoint/2010/main" val="325537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1754285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Reparación puente de tucas sector La Jabalina.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Ȼ3.103.000,00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C2-13-293 Birmania - Cementerio.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Ȼ10.034.250,00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 descr="Imagen que contiene exterior, roca, sucio, pasto&#10;&#10;Descripción generada automáticamente">
            <a:extLst>
              <a:ext uri="{FF2B5EF4-FFF2-40B4-BE49-F238E27FC236}">
                <a16:creationId xmlns:a16="http://schemas.microsoft.com/office/drawing/2014/main" id="{7CFA65D0-5715-DB0B-22FC-FB19BE3CF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03" y="1968820"/>
            <a:ext cx="2619374" cy="2628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975D8A-E7C5-E5F6-F98F-5C1F84BDA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76" y="1968820"/>
            <a:ext cx="2619375" cy="262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77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2022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52146" y="2571750"/>
            <a:ext cx="34241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de Dos Ríos de Upala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   530.525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.133,42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2" y="3634044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2024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D4D46F0-44D8-C754-D5B7-C5A5C3BA2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372" y="1819982"/>
            <a:ext cx="6790008" cy="1996613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151" y="1305103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Rehabilitacion del Camino C2-13-315, mediante la conformación de cunetas, conformación de la superficie de ruedo en (Ent.N.04) La América – Los Laureles, Tomasito.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7" y="282462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Ȼ26.931.207,196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8" y="1565058"/>
            <a:ext cx="3896645" cy="171191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28" y="3292749"/>
            <a:ext cx="3896645" cy="14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5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251549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C2-13-089, mediante la conformación de cunetas, conformación de la superficie de ruedo en (Ent.N.04) Paraíso Fin de camino, El Progreso.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8309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Ȼ23.849.192,18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1560690"/>
            <a:ext cx="3774332" cy="17777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5" y="3320123"/>
            <a:ext cx="3774332" cy="15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02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251549"/>
            <a:ext cx="4046707" cy="998221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C2-13-001, mediante la conformación de cunetas, conformación de la superficie de ruedo en (Ent.N.917) Brasilia Fin de camino, El Chispero.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8937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Ȼ77.671.199,28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533125"/>
            <a:ext cx="4047042" cy="17438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3285735"/>
            <a:ext cx="4047042" cy="15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C2-13-087, mediante la conformación de cunetas, conformación de la superficie de ruedo en Paraíso – Los Laureles.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312469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Ȼ45.226.241,10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0047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050" name="Picture 2" descr="aa7daf02-2ac9-4cae-bccc-95583996b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1" y="1560690"/>
            <a:ext cx="3706233" cy="141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ed6a128-3009-4ed3-a517-6631028fe1c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1" y="3018578"/>
            <a:ext cx="3706234" cy="132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3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294" y="31331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C2-13-007, mediante la conformación de cunetas, conformación de la superficie de ruedo en Encanto – La Palmitera.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5" y="292576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Ȼ30.905.860,48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C5E219-5C03-B328-6660-EE7449D8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3" y="1204244"/>
            <a:ext cx="3983428" cy="166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2AF1AB4-7C5B-58CD-66F3-4BB95834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3" y="3200133"/>
            <a:ext cx="3983428" cy="168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55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978" y="-1577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C2-13-088, mediante la conformación de cunetas, conformación de la superficie de ruedo en Ent.N.04 - La Florcita.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5" y="304249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Ȼ19.891.405,38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67F288-BF1A-F5AB-C7C5-74958350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1212699"/>
            <a:ext cx="3716142" cy="16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E365E293-C0BA-7F9A-E4A6-5D5FD1DA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3065178"/>
            <a:ext cx="3716142" cy="16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38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C2-13-086, mediante la conformación de cunetas, conformación de la superficie de ruedo en Camino La América.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4" y="292576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Ȼ11.450.000,00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DOS RÍOS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1DD995-7CF4-8F87-041D-F1EC97D1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3080404"/>
            <a:ext cx="4173160" cy="168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C7EAD3B-8A27-0284-F514-84E6F0C6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5" y="1209799"/>
            <a:ext cx="4173160" cy="16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337865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8325</TotalTime>
  <Words>797</Words>
  <Application>Microsoft Office PowerPoint</Application>
  <PresentationFormat>Presentación en pantalla (16:9)</PresentationFormat>
  <Paragraphs>125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Catamaran Thin</vt:lpstr>
      <vt:lpstr>Calibri Light</vt:lpstr>
      <vt:lpstr>Arial</vt:lpstr>
      <vt:lpstr>Calibri</vt:lpstr>
      <vt:lpstr>Bookman Old Style</vt:lpstr>
      <vt:lpstr>Livvic</vt:lpstr>
      <vt:lpstr>Wingdings</vt:lpstr>
      <vt:lpstr>Engineering Project Proposal by Slidesgo</vt:lpstr>
      <vt:lpstr>Tema de Office</vt:lpstr>
      <vt:lpstr>Intervenciones de Departamento de Gestión Vial en el distrito Dos Ríos 2020-2023.  </vt:lpstr>
      <vt:lpstr>PROCESOS DE CONTRATACIÓN EJECUTADOS EN EL AÑO 2022  GESTIÓN VIAL.</vt:lpstr>
      <vt:lpstr>Contrataciones 2021 ejecutadas en el año 2022</vt:lpstr>
      <vt:lpstr>Contrataciones 2022</vt:lpstr>
      <vt:lpstr>Contrataciones 2022</vt:lpstr>
      <vt:lpstr>Contrataciones 2022</vt:lpstr>
      <vt:lpstr>Contrataciones 2022</vt:lpstr>
      <vt:lpstr>Contrataciones 2022</vt:lpstr>
      <vt:lpstr>Contrataciones 2022</vt:lpstr>
      <vt:lpstr>Contrataciones 2022</vt:lpstr>
      <vt:lpstr>Contrataciones 2022</vt:lpstr>
      <vt:lpstr>Trabajos de Obras Pluviales 2022</vt:lpstr>
      <vt:lpstr>PROYECTOS 2023</vt:lpstr>
      <vt:lpstr>Licitación reducida: 2023LD-000015-0021500001</vt:lpstr>
      <vt:lpstr>Licitación reducida: 2023LD-000066-0021500001</vt:lpstr>
      <vt:lpstr>Licitación reducida: 2022LA-000034-0021500001</vt:lpstr>
      <vt:lpstr>Proyectos realizados con maquinaria municipal 2023</vt:lpstr>
      <vt:lpstr>Presentación de PowerPoint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Fabian Armas Sanchez</cp:lastModifiedBy>
  <cp:revision>359</cp:revision>
  <dcterms:modified xsi:type="dcterms:W3CDTF">2023-11-24T20:48:52Z</dcterms:modified>
</cp:coreProperties>
</file>